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7" r:id="rId18"/>
    <p:sldId id="272" r:id="rId19"/>
    <p:sldId id="273" r:id="rId20"/>
    <p:sldId id="274" r:id="rId21"/>
    <p:sldId id="275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7" r:id="rId40"/>
    <p:sldId id="295" r:id="rId41"/>
    <p:sldId id="296" r:id="rId42"/>
    <p:sldId id="298" r:id="rId4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1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89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A22917-0CDF-4AE5-B247-3F331C680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AEE065-15DA-49FE-8907-CEA4C00AA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426C9D5-18E8-494C-8BA9-FFA11F6B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494D-80DC-4CFC-8A20-E6A7F82A6E52}" type="datetimeFigureOut">
              <a:rPr lang="tr-TR" smtClean="0"/>
              <a:t>26.12.2022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3F613FD-6C96-4B4A-8372-A61CD4B79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2AB164F-D3BE-4811-82B7-516522241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D860F-C209-45B8-B93D-53C8429A2E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247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53B94A-BD58-4D77-9505-694E5FF51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4D89684-9150-44C1-A93F-1F8F06EC6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120C072-49DA-4649-94C5-E2AB700E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494D-80DC-4CFC-8A20-E6A7F82A6E52}" type="datetimeFigureOut">
              <a:rPr lang="tr-TR" smtClean="0"/>
              <a:t>26.12.2022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0066434-3E18-484C-9E11-B46A196E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34C8E86-F881-464F-9A2D-0C76B2CBE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D860F-C209-45B8-B93D-53C8429A2E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678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56AE5B3A-097A-4882-A5DA-BEFF2F5E5C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F10943B-AB55-4953-BE41-CE11EB61A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F9C4EC1-986B-4C6C-88BA-1019F772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494D-80DC-4CFC-8A20-E6A7F82A6E52}" type="datetimeFigureOut">
              <a:rPr lang="tr-TR" smtClean="0"/>
              <a:t>26.12.2022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DEB24D2-5B79-4C9D-8C53-47127A4B8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07C01DF-C123-4FFA-BDC9-0F102C7AF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D860F-C209-45B8-B93D-53C8429A2E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6695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828B5C-710D-4AD9-8437-D5BD776A9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E908398-2A39-43B3-B1E5-BCF960A93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F8987DE-6E85-421E-BD25-45A332918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494D-80DC-4CFC-8A20-E6A7F82A6E52}" type="datetimeFigureOut">
              <a:rPr lang="tr-TR" smtClean="0"/>
              <a:t>26.12.2022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84EFDE-6412-426F-8A81-8C7928425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D6BCC8E-96AF-4878-81A9-1558E3E0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D860F-C209-45B8-B93D-53C8429A2E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456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9B84D3-C86F-43B7-B72E-27242DDE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7C07235-4CA0-4EB7-A276-F1F32511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7DB62B1-6E89-4D77-BD71-BCCA77F86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494D-80DC-4CFC-8A20-E6A7F82A6E52}" type="datetimeFigureOut">
              <a:rPr lang="tr-TR" smtClean="0"/>
              <a:t>26.12.2022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395F579-E387-4FD4-A1E3-24083E853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155A6F-8257-4C80-BCE4-ADE33237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D860F-C209-45B8-B93D-53C8429A2E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121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B70E4C-E196-45C0-8878-4FC2137E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B80769-5D1C-44D3-AECA-E3CF1BDFA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DFA526D-8E48-48AF-A13D-7E93B927B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0734B23-53CC-44D7-A2CF-1FDB9FC0E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494D-80DC-4CFC-8A20-E6A7F82A6E52}" type="datetimeFigureOut">
              <a:rPr lang="tr-TR" smtClean="0"/>
              <a:t>26.12.2022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9889007-2355-4557-9465-396F2EB55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0BD45EC-B5AB-425A-B11F-4765B3CC8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D860F-C209-45B8-B93D-53C8429A2E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91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02BEC3-293C-4261-9F6D-21B91A9AB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88967C5-4212-4A47-AC59-298B9332E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517C164-FDF3-4AC2-9BD1-713CA911E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9D153C2-0C50-49AA-BE4F-6B07F2B36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F51258-FE93-42F8-8691-F486F93D9B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6CD59474-E0B5-4FC4-BEBA-7D8AE612D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494D-80DC-4CFC-8A20-E6A7F82A6E52}" type="datetimeFigureOut">
              <a:rPr lang="tr-TR" smtClean="0"/>
              <a:t>26.12.2022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4B28E15D-8A1A-471E-853A-859B7829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C2A74138-19D5-4960-BE94-39EBAE9A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D860F-C209-45B8-B93D-53C8429A2E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9624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CB3318-A742-4329-9E90-DBF22E2E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6AA18471-0BAB-48BB-B087-9ED4E9D22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494D-80DC-4CFC-8A20-E6A7F82A6E52}" type="datetimeFigureOut">
              <a:rPr lang="tr-TR" smtClean="0"/>
              <a:t>26.12.2022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3DE8B06-9410-4B81-8F72-4B6011DB3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21E4F1E-90A9-4BA4-9F42-65AAD0E8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D860F-C209-45B8-B93D-53C8429A2E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969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E8CBE46-C966-45A9-8953-3916CA515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494D-80DC-4CFC-8A20-E6A7F82A6E52}" type="datetimeFigureOut">
              <a:rPr lang="tr-TR" smtClean="0"/>
              <a:t>26.12.2022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899ACCC9-070D-486A-84A5-5812423F3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E7F804E-1A19-4704-A26D-94FC629E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D860F-C209-45B8-B93D-53C8429A2E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53226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2E387C-B71D-4AEB-8AF0-70123E21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AA7EAD4-0BA9-4600-B18D-8519FED0C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074E997-7561-4977-89C2-757FD75E5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0F7EFD6-BEEB-4B39-92D2-6B9A96F2D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494D-80DC-4CFC-8A20-E6A7F82A6E52}" type="datetimeFigureOut">
              <a:rPr lang="tr-TR" smtClean="0"/>
              <a:t>26.12.2022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25A3834-15C2-4950-917B-D316387E2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5E604EA-75CB-46AC-ACB1-4520B867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D860F-C209-45B8-B93D-53C8429A2E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924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82E014-7ED3-42FE-9BDF-315C5A86D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62F720F-3FD2-4BBD-96FE-597D60949E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E7D4B5F-BC40-41FE-99B6-896C9A814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C315B84-7369-4A77-A77A-78C46A6AB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494D-80DC-4CFC-8A20-E6A7F82A6E52}" type="datetimeFigureOut">
              <a:rPr lang="tr-TR" smtClean="0"/>
              <a:t>26.12.2022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F69A389-F3F2-407A-81C0-09395CBA6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E3A4831-6F98-469F-9208-73DB15D7D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D860F-C209-45B8-B93D-53C8429A2E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1206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C7807F13-D483-487C-B781-9D88BFAF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5721635-0949-4DC1-80C0-452ACF68F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C2D4F47-3C30-4231-B722-895198A88E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C494D-80DC-4CFC-8A20-E6A7F82A6E52}" type="datetimeFigureOut">
              <a:rPr lang="tr-TR" smtClean="0"/>
              <a:t>26.12.2022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5ACA5A-F578-4627-9F12-1DC96160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13028B7-77AD-4AE3-A61D-EFE8312E6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D860F-C209-45B8-B93D-53C8429A2E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054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abstract blue and gold cube illustration">
            <a:extLst>
              <a:ext uri="{FF2B5EF4-FFF2-40B4-BE49-F238E27FC236}">
                <a16:creationId xmlns:a16="http://schemas.microsoft.com/office/drawing/2014/main" id="{97EFC22D-30CE-317B-8AF3-61A75502B6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C35FCE2-84FA-43AF-AB20-547B7CED0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Distributed Grading System</a:t>
            </a:r>
            <a:endParaRPr lang="tr-TR" dirty="0">
              <a:solidFill>
                <a:srgbClr val="FFFFFF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3589946-968D-47F2-A0B8-6F5ABA178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2202485"/>
          </a:xfrm>
        </p:spPr>
        <p:txBody>
          <a:bodyPr>
            <a:normAutofit lnSpcReduction="10000"/>
          </a:bodyPr>
          <a:lstStyle/>
          <a:p>
            <a:r>
              <a:rPr lang="tr-TR" dirty="0">
                <a:solidFill>
                  <a:srgbClr val="FFFFFF"/>
                </a:solidFill>
              </a:rPr>
              <a:t>Furkan Can Özer – 17290115</a:t>
            </a:r>
          </a:p>
          <a:p>
            <a:r>
              <a:rPr lang="tr-TR" dirty="0">
                <a:solidFill>
                  <a:srgbClr val="FFFFFF"/>
                </a:solidFill>
              </a:rPr>
              <a:t>Murat Yıldırım – 17290132</a:t>
            </a:r>
          </a:p>
          <a:p>
            <a:r>
              <a:rPr lang="tr-TR" dirty="0">
                <a:solidFill>
                  <a:srgbClr val="FFFFFF"/>
                </a:solidFill>
              </a:rPr>
              <a:t>Alptekin Yanık – 17290130</a:t>
            </a:r>
          </a:p>
          <a:p>
            <a:r>
              <a:rPr lang="tr-TR" dirty="0">
                <a:solidFill>
                  <a:srgbClr val="FFFFFF"/>
                </a:solidFill>
              </a:rPr>
              <a:t>Elif Hale Gökçen – 19290803</a:t>
            </a:r>
          </a:p>
          <a:p>
            <a:r>
              <a:rPr lang="tr-TR" dirty="0">
                <a:solidFill>
                  <a:srgbClr val="FFFFFF"/>
                </a:solidFill>
              </a:rPr>
              <a:t>Rozana </a:t>
            </a:r>
            <a:r>
              <a:rPr lang="tr-TR" dirty="0" err="1">
                <a:solidFill>
                  <a:srgbClr val="FFFFFF"/>
                </a:solidFill>
              </a:rPr>
              <a:t>Mamoun</a:t>
            </a:r>
            <a:r>
              <a:rPr lang="tr-TR" dirty="0">
                <a:solidFill>
                  <a:srgbClr val="FFFFFF"/>
                </a:solidFill>
              </a:rPr>
              <a:t> </a:t>
            </a:r>
            <a:r>
              <a:rPr lang="tr-TR" dirty="0" err="1">
                <a:solidFill>
                  <a:srgbClr val="FFFFFF"/>
                </a:solidFill>
              </a:rPr>
              <a:t>Saleem</a:t>
            </a:r>
            <a:r>
              <a:rPr lang="tr-TR" dirty="0">
                <a:solidFill>
                  <a:srgbClr val="FFFFFF"/>
                </a:solidFill>
              </a:rPr>
              <a:t>- 20291229</a:t>
            </a:r>
          </a:p>
          <a:p>
            <a:endParaRPr lang="tr-T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243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006D3C0-60FA-49ED-936D-51091F7D0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Admin – Add - Assistans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F4C49A4C-0C7B-45F3-A4BF-374566143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59" y="1675227"/>
            <a:ext cx="77430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9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3FACB8C-F2A1-4FC2-852C-4B6B8CB5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Admin – Add - Lessons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13187CCD-D50D-4E23-8C97-6B2AEBC27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59" y="1675227"/>
            <a:ext cx="77430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02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D33F416-7C1E-4B9B-B33A-D4E6180FC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Admin – Add - Lessons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54763E2-4164-4914-A516-E99BFF9F8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08" y="1675227"/>
            <a:ext cx="78467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1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D63A905-FA9B-4633-8B8E-221DFEE3E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Admin – Add - Lessons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A2E9E197-FBA1-4D99-B89D-B344EDB29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8" y="1675227"/>
            <a:ext cx="777734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02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4496D99-7D6F-46A8-9969-2781DB80B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Admin – Add - Students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322E3CAD-86C3-4FC2-A937-C9FE54188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8" y="1675227"/>
            <a:ext cx="777734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47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CDC6FAF-AD35-460A-8BDB-3FEA9B74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Admin – Add - Students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0131A45-22F2-4AF9-A8C4-6A32F363D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441" y="1675227"/>
            <a:ext cx="770911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51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7BBCD08-AC22-4CED-82D4-E922A949B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Admin – Add - Students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B6B8AB7-D6FD-4E3D-9527-6DBBED25C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8" y="1675227"/>
            <a:ext cx="777734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52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3EF66EA-38CC-4E7E-90D6-2CE0842A0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Academician</a:t>
            </a:r>
          </a:p>
        </p:txBody>
      </p:sp>
    </p:spTree>
    <p:extLst>
      <p:ext uri="{BB962C8B-B14F-4D97-AF65-F5344CB8AC3E}">
        <p14:creationId xmlns:p14="http://schemas.microsoft.com/office/powerpoint/2010/main" val="560377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75A102-D95D-4D6E-8F1B-49EED0AE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A0C4336-88E4-43A8-BEBC-C71E6E31E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59" y="1377146"/>
            <a:ext cx="4076460" cy="3626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AcademicianLogin</a:t>
            </a:r>
            <a:endParaRPr lang="en-US" sz="5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B605427-1056-40E3-A3B1-BCC21960C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27" y="2211973"/>
            <a:ext cx="6194967" cy="351564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F0FFF1F-79B6-4A13-A464-070CD6F89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42198" y="814999"/>
            <a:ext cx="465458" cy="581435"/>
            <a:chOff x="10942198" y="814999"/>
            <a:chExt cx="465458" cy="581435"/>
          </a:xfrm>
          <a:solidFill>
            <a:srgbClr val="FFFFFF"/>
          </a:solidFill>
        </p:grpSpPr>
        <p:sp>
          <p:nvSpPr>
            <p:cNvPr id="15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7738" y="814999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8550FED7-7C32-42BB-98DB-30272A633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16518" y="104429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2198" y="1268720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860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C12C50A-1733-4297-8654-11544C53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AcademicianMain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ABC7DC10-1DE5-4CE7-80AC-E381E03FB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05624"/>
            <a:ext cx="7188199" cy="40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50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a calculator keypad">
            <a:extLst>
              <a:ext uri="{FF2B5EF4-FFF2-40B4-BE49-F238E27FC236}">
                <a16:creationId xmlns:a16="http://schemas.microsoft.com/office/drawing/2014/main" id="{BE3B4C65-1912-8067-918F-D1BFB19CFF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507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B921980-5454-4365-B854-F92D2B32D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Admin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67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E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465562E-33F9-49C6-B8D3-9D86392A5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AcademicianHomework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1DDC6205-1618-4DC7-9670-3FA9E55D6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96639"/>
            <a:ext cx="7188199" cy="40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92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87A4B25-33B0-49F1-8A4A-319382A4D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Academician Add Homework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09D2E00-B4E3-4C37-9D2D-7E02DF3A3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87654"/>
            <a:ext cx="7188199" cy="40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89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DA0E362-8CFA-4672-B5B2-01C7BD9F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Academician-Add-Homework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9C9BD076-A003-4583-96E5-342D4ACFA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96639"/>
            <a:ext cx="7188199" cy="40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20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0E7181C-87E5-407B-9604-D5ED4DF8E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2753770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4881845-36A5-463E-98A1-4AE78C54D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Student Login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E1E9C15-9DEB-4555-B5E8-7976CA86A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503812"/>
            <a:ext cx="6780700" cy="384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29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FF21FC5-7C24-4AB4-8C9C-B844CA847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Student Main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54BB6687-36A8-44F4-85DA-A65866E1E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377155"/>
            <a:ext cx="7214616" cy="407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23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F43F48B-6619-4125-B3B5-B324B634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Student Homework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CCCC1B27-AD22-4293-9E88-316631CAB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377155"/>
            <a:ext cx="7214616" cy="407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05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928C867-2123-4552-A85C-CE6FE45CE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tr-TR" sz="3800"/>
              <a:t>Student Submit Homework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DE6C726-369E-4BF2-9F4A-18D1CC0E1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470069"/>
            <a:ext cx="6903720" cy="391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69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DF5B4DA-B270-47DD-816D-6F7269C5F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Student </a:t>
            </a:r>
            <a:r>
              <a:rPr lang="tr-TR" dirty="0" err="1"/>
              <a:t>Submit</a:t>
            </a:r>
            <a:r>
              <a:rPr lang="tr-TR" dirty="0"/>
              <a:t> </a:t>
            </a:r>
            <a:r>
              <a:rPr lang="tr-TR" dirty="0" err="1"/>
              <a:t>Homework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F789A3F-C9AA-4C0C-9DB1-F7AAF142F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54" y="1825625"/>
            <a:ext cx="7703091" cy="4351338"/>
          </a:xfrm>
        </p:spPr>
      </p:pic>
    </p:spTree>
    <p:extLst>
      <p:ext uri="{BB962C8B-B14F-4D97-AF65-F5344CB8AC3E}">
        <p14:creationId xmlns:p14="http://schemas.microsoft.com/office/powerpoint/2010/main" val="2307265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AE85EBD-2471-45DD-863D-C0743259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Student Submit Homework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DCB6A1D-FDA1-433F-AB60-58495A6B3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368136"/>
            <a:ext cx="7214616" cy="409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1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AF15D07-26BA-49EA-9925-F04BEE018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Admin-Login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6B4F1BE-66E0-421F-8CB5-8C02DD521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59" y="1675227"/>
            <a:ext cx="77430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29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5CCA601-F6A0-4718-8497-4303949A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Student Submit Homework (Final)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İçerik Yer Tutucusu 12" descr="metin içeren bir resim&#10;&#10;Açıklama otomatik olarak oluşturuldu">
            <a:extLst>
              <a:ext uri="{FF2B5EF4-FFF2-40B4-BE49-F238E27FC236}">
                <a16:creationId xmlns:a16="http://schemas.microsoft.com/office/drawing/2014/main" id="{D2E5D3B8-A1B2-4AEC-83E5-381565081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368136"/>
            <a:ext cx="7214616" cy="409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6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F14104B-4560-4F70-BCA9-ED4CFA0A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Student Grade</a:t>
            </a: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D51B3499-F850-4B48-A4BA-75102104F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96639"/>
            <a:ext cx="7188199" cy="40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96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F61C582-7B6E-4163-A938-0A499716E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Student Grade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0E00925-484D-4628-A5F5-AE92A0768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87654"/>
            <a:ext cx="7188199" cy="40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6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35EA46-27CE-42D0-9840-36AE187EB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Student Grade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A1422EE-34BD-4488-9D50-43BC3211B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69684"/>
            <a:ext cx="7188199" cy="411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93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5C8CBA-3915-46FE-8FED-9694C7A0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Student Grade (Final)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D2DE108-548C-493F-8970-7D2AC430B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96639"/>
            <a:ext cx="7188199" cy="40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02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FA3F15D-3B93-414C-A720-5D1A3835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Academician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9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A3EC8B4-6A05-4D24-9921-1798D2BA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Academician Submit 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70B7615E-AF68-47E7-8CAB-B5969C82F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8" y="1675227"/>
            <a:ext cx="777734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92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C03C10C-6646-4563-BF7F-5312A3D02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Academician Grade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87BFD5E-275E-4A21-8F51-D10CC8D4F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59" y="1675227"/>
            <a:ext cx="77430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9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B5A7EB0-242C-476A-84ED-23381CADF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Academician Edit Grade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9CC378C6-FE07-422C-A204-FD6B33C96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59" y="1675227"/>
            <a:ext cx="77430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78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54A63E7-E836-4029-95A3-EC7468B9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921452"/>
            <a:ext cx="4985018" cy="32686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71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6AF3A73-8882-4735-A317-DFE1C7DBA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Admin-Main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6A3C928-2A86-4E13-9516-879E47F2D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8" y="1675227"/>
            <a:ext cx="777734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97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9ED034-5E2A-4C9F-9A44-6EC06466A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 Diagram of Frontend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B52D10B-3071-4109-873C-129961C11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267" y="228240"/>
            <a:ext cx="7072691" cy="636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3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E46A748-48A5-4CF8-BC0C-8566D8AC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 Diagram of Backend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İçerik Yer Tutucusu 4" descr="metin, iç mekan, bilgisayar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E9C2AF13-2AAC-434E-827B-9DFB14F1E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07" y="54293"/>
            <a:ext cx="6665049" cy="67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94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33CB916-0401-4B7A-B23E-31CF231F9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 Diagram of Backend with Relations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709C7A11-583D-4A88-B632-C9D65D586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79" y="142994"/>
            <a:ext cx="6489865" cy="657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23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C339D6A-63CE-4DCC-B120-420DF3B2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Admin – Add - Academicians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C3455129-0AB3-4D71-B928-D0B966410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59" y="1675227"/>
            <a:ext cx="77430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8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89E4D8E-743F-45D0-8733-4F6F1E7CF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Admin – Add - Academicians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5642EB7-E70B-4E62-8644-26DE849B9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8" y="1675227"/>
            <a:ext cx="777734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3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A3B59EF-85E4-42F1-B069-C64FA783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Admin – Add - Academicians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1F82BB80-BAB2-49EB-BF7E-187205D80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441" y="1675227"/>
            <a:ext cx="770911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E16CC63-DFEB-45B8-BFBE-99E2B42BD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Admin – Add - Assistans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F992A6FE-2088-43A4-99BB-546C6607A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8" y="1675227"/>
            <a:ext cx="777734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42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0FDEF5A-84C1-466D-A745-A558F6E6E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Admin – Add - Assistans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97D0477-DCD8-40BE-A12C-E4AFB1FE3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8" y="1675227"/>
            <a:ext cx="777734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98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152</Words>
  <Application>Microsoft Office PowerPoint</Application>
  <PresentationFormat>Geniş ekran</PresentationFormat>
  <Paragraphs>47</Paragraphs>
  <Slides>42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Teması</vt:lpstr>
      <vt:lpstr>Distributed Grading System</vt:lpstr>
      <vt:lpstr>Admin</vt:lpstr>
      <vt:lpstr>Admin-Login</vt:lpstr>
      <vt:lpstr>Admin-Main</vt:lpstr>
      <vt:lpstr>Admin – Add - Academicians</vt:lpstr>
      <vt:lpstr>Admin – Add - Academicians</vt:lpstr>
      <vt:lpstr>Admin – Add - Academicians</vt:lpstr>
      <vt:lpstr>Admin – Add - Assistans</vt:lpstr>
      <vt:lpstr>Admin – Add - Assistans</vt:lpstr>
      <vt:lpstr>Admin – Add - Assistans</vt:lpstr>
      <vt:lpstr>Admin – Add - Lessons</vt:lpstr>
      <vt:lpstr>Admin – Add - Lessons</vt:lpstr>
      <vt:lpstr>Admin – Add - Lessons</vt:lpstr>
      <vt:lpstr>Admin – Add - Students</vt:lpstr>
      <vt:lpstr>Admin – Add - Students</vt:lpstr>
      <vt:lpstr>Admin – Add - Students</vt:lpstr>
      <vt:lpstr>Academician</vt:lpstr>
      <vt:lpstr>AcademicianLogin</vt:lpstr>
      <vt:lpstr>AcademicianMain</vt:lpstr>
      <vt:lpstr>AcademicianHomework</vt:lpstr>
      <vt:lpstr>Academician Add Homework</vt:lpstr>
      <vt:lpstr>Academician-Add-Homework</vt:lpstr>
      <vt:lpstr>Student</vt:lpstr>
      <vt:lpstr>Student Login</vt:lpstr>
      <vt:lpstr>Student Main</vt:lpstr>
      <vt:lpstr>Student Homework</vt:lpstr>
      <vt:lpstr>Student Submit Homework</vt:lpstr>
      <vt:lpstr>Student Submit Homework</vt:lpstr>
      <vt:lpstr>Student Submit Homework</vt:lpstr>
      <vt:lpstr>Student Submit Homework (Final)</vt:lpstr>
      <vt:lpstr>Student Grade</vt:lpstr>
      <vt:lpstr>Student Grade</vt:lpstr>
      <vt:lpstr>Student Grade</vt:lpstr>
      <vt:lpstr>Student Grade (Final)</vt:lpstr>
      <vt:lpstr>Academician</vt:lpstr>
      <vt:lpstr>Academician Submit </vt:lpstr>
      <vt:lpstr>Academician Grade</vt:lpstr>
      <vt:lpstr>Academician Edit Grade</vt:lpstr>
      <vt:lpstr>UML</vt:lpstr>
      <vt:lpstr>Class Diagram of Frontend</vt:lpstr>
      <vt:lpstr>Class Diagram of Backend</vt:lpstr>
      <vt:lpstr>Class Diagram of Backend with Relations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Grading System</dc:title>
  <dc:creator>Alptekin Yanik</dc:creator>
  <cp:lastModifiedBy>Alptekin Yanik</cp:lastModifiedBy>
  <cp:revision>3</cp:revision>
  <dcterms:created xsi:type="dcterms:W3CDTF">2022-12-25T19:15:19Z</dcterms:created>
  <dcterms:modified xsi:type="dcterms:W3CDTF">2022-12-25T21:08:02Z</dcterms:modified>
</cp:coreProperties>
</file>